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3"/>
  </p:notesMasterIdLst>
  <p:handoutMasterIdLst>
    <p:handoutMasterId r:id="rId14"/>
  </p:handoutMasterIdLst>
  <p:sldIdLst>
    <p:sldId id="3065" r:id="rId9"/>
    <p:sldId id="3093" r:id="rId10"/>
    <p:sldId id="3108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3"/>
            <p14:sldId id="3108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08.03.2024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Scandal Absolu Parfum Concentré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25.03.2024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18.03.2024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Damen und Herren Travel Spray 10ml</a:t>
            </a:r>
            <a:b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GWP Aufsteller</a:t>
            </a:r>
            <a:b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Damen und Herren 1,5 ML Samples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01.04.12.05.2024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3" name="Image 13">
            <a:extLst>
              <a:ext uri="{FF2B5EF4-FFF2-40B4-BE49-F238E27FC236}">
                <a16:creationId xmlns:a16="http://schemas.microsoft.com/office/drawing/2014/main" id="{6FB075EA-CA7E-4C08-8D4C-9FEA88249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01" y="896841"/>
            <a:ext cx="1067755" cy="2429160"/>
          </a:xfrm>
          <a:prstGeom prst="rect">
            <a:avLst/>
          </a:prstGeom>
        </p:spPr>
      </p:pic>
      <p:pic>
        <p:nvPicPr>
          <p:cNvPr id="4" name="Image 4" descr="Une image contenant intérieur, montre&#10;&#10;Description générée automatiquement">
            <a:extLst>
              <a:ext uri="{FF2B5EF4-FFF2-40B4-BE49-F238E27FC236}">
                <a16:creationId xmlns:a16="http://schemas.microsoft.com/office/drawing/2014/main" id="{BB5B60EC-67D5-3E7A-E207-38C2A542A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4"/>
          <a:stretch/>
        </p:blipFill>
        <p:spPr>
          <a:xfrm>
            <a:off x="1724195" y="989611"/>
            <a:ext cx="2281975" cy="2197446"/>
          </a:xfrm>
          <a:prstGeom prst="rect">
            <a:avLst/>
          </a:prstGeom>
          <a:effectLst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E4F53D0-D50C-8316-F16B-BBE7E48640DB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Scandal Absolu - Parfum Concentré                         Scandal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pour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Homme Absolu – Parfum Concentré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Duftrichtung: ambriert FLORAL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Inhaltsstoffe: Vanille – Iris – Seerose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73D7CFA-E89E-979A-DAFE-B9D97F2AA808}"/>
              </a:ext>
            </a:extLst>
          </p:cNvPr>
          <p:cNvSpPr txBox="1"/>
          <p:nvPr/>
        </p:nvSpPr>
        <p:spPr>
          <a:xfrm>
            <a:off x="3741298" y="4127718"/>
            <a:ext cx="328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Duftrichtung: Holz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gourmand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Inhaltsstoffe: Kastanie – Sandelholz - Mirabelle</a:t>
            </a:r>
          </a:p>
        </p:txBody>
      </p:sp>
    </p:spTree>
    <p:extLst>
      <p:ext uri="{BB962C8B-B14F-4D97-AF65-F5344CB8AC3E}">
        <p14:creationId xmlns:p14="http://schemas.microsoft.com/office/powerpoint/2010/main" val="199714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  <p:cxnSp>
        <p:nvCxnSpPr>
          <p:cNvPr id="12" name="Conector recto 183">
            <a:extLst>
              <a:ext uri="{FF2B5EF4-FFF2-40B4-BE49-F238E27FC236}">
                <a16:creationId xmlns:a16="http://schemas.microsoft.com/office/drawing/2014/main" id="{300EB579-B902-974A-2612-778741ACACDE}"/>
              </a:ext>
            </a:extLst>
          </p:cNvPr>
          <p:cNvCxnSpPr>
            <a:cxnSpLocks/>
          </p:cNvCxnSpPr>
          <p:nvPr/>
        </p:nvCxnSpPr>
        <p:spPr>
          <a:xfrm>
            <a:off x="214836" y="2026423"/>
            <a:ext cx="1133943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8 Rectángulo">
            <a:extLst>
              <a:ext uri="{FF2B5EF4-FFF2-40B4-BE49-F238E27FC236}">
                <a16:creationId xmlns:a16="http://schemas.microsoft.com/office/drawing/2014/main" id="{D7A52464-C1DA-4F4A-4948-5D583FDAAEA0}"/>
              </a:ext>
            </a:extLst>
          </p:cNvPr>
          <p:cNvSpPr/>
          <p:nvPr/>
        </p:nvSpPr>
        <p:spPr bwMode="auto">
          <a:xfrm>
            <a:off x="1216764" y="2422382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TV</a:t>
            </a:r>
          </a:p>
        </p:txBody>
      </p:sp>
      <p:sp>
        <p:nvSpPr>
          <p:cNvPr id="16" name="68 Rectángulo">
            <a:extLst>
              <a:ext uri="{FF2B5EF4-FFF2-40B4-BE49-F238E27FC236}">
                <a16:creationId xmlns:a16="http://schemas.microsoft.com/office/drawing/2014/main" id="{6F1955EE-DA02-F781-CBFB-A62DA04AD1B5}"/>
              </a:ext>
            </a:extLst>
          </p:cNvPr>
          <p:cNvSpPr/>
          <p:nvPr/>
        </p:nvSpPr>
        <p:spPr bwMode="auto">
          <a:xfrm>
            <a:off x="1216764" y="2743431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DIGITAL</a:t>
            </a:r>
          </a:p>
        </p:txBody>
      </p:sp>
      <p:sp>
        <p:nvSpPr>
          <p:cNvPr id="19" name="Rectangle 105">
            <a:extLst>
              <a:ext uri="{FF2B5EF4-FFF2-40B4-BE49-F238E27FC236}">
                <a16:creationId xmlns:a16="http://schemas.microsoft.com/office/drawing/2014/main" id="{312E4C23-F2A8-3850-F0B6-C280FAF1A674}"/>
              </a:ext>
            </a:extLst>
          </p:cNvPr>
          <p:cNvSpPr/>
          <p:nvPr/>
        </p:nvSpPr>
        <p:spPr bwMode="auto">
          <a:xfrm>
            <a:off x="1846972" y="1149219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1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ST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20" name="Rectangle 105">
            <a:extLst>
              <a:ext uri="{FF2B5EF4-FFF2-40B4-BE49-F238E27FC236}">
                <a16:creationId xmlns:a16="http://schemas.microsoft.com/office/drawing/2014/main" id="{EA02F911-1D76-E205-C903-78292361ADBE}"/>
              </a:ext>
            </a:extLst>
          </p:cNvPr>
          <p:cNvSpPr/>
          <p:nvPr/>
        </p:nvSpPr>
        <p:spPr bwMode="auto">
          <a:xfrm>
            <a:off x="1846972" y="1446562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21" name="CuadroTexto 149">
            <a:extLst>
              <a:ext uri="{FF2B5EF4-FFF2-40B4-BE49-F238E27FC236}">
                <a16:creationId xmlns:a16="http://schemas.microsoft.com/office/drawing/2014/main" id="{7836E7C7-2DFB-7113-BC36-D6A9E6FC4784}"/>
              </a:ext>
            </a:extLst>
          </p:cNvPr>
          <p:cNvSpPr txBox="1"/>
          <p:nvPr/>
        </p:nvSpPr>
        <p:spPr>
          <a:xfrm>
            <a:off x="2224293" y="1657849"/>
            <a:ext cx="607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S. VAL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CuadroTexto 159">
            <a:extLst>
              <a:ext uri="{FF2B5EF4-FFF2-40B4-BE49-F238E27FC236}">
                <a16:creationId xmlns:a16="http://schemas.microsoft.com/office/drawing/2014/main" id="{0028DB2E-D57E-17E3-E578-AE3939F7B1E5}"/>
              </a:ext>
            </a:extLst>
          </p:cNvPr>
          <p:cNvSpPr txBox="1"/>
          <p:nvPr/>
        </p:nvSpPr>
        <p:spPr>
          <a:xfrm>
            <a:off x="7048403" y="1671391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SUMMER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CuadroTexto 201">
            <a:extLst>
              <a:ext uri="{FF2B5EF4-FFF2-40B4-BE49-F238E27FC236}">
                <a16:creationId xmlns:a16="http://schemas.microsoft.com/office/drawing/2014/main" id="{F9DBDB3B-F0BA-A81D-C726-12E5E97CF2CC}"/>
              </a:ext>
            </a:extLst>
          </p:cNvPr>
          <p:cNvSpPr txBox="1"/>
          <p:nvPr/>
        </p:nvSpPr>
        <p:spPr>
          <a:xfrm>
            <a:off x="8345862" y="1671391"/>
            <a:ext cx="53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uadroTexto 202">
            <a:extLst>
              <a:ext uri="{FF2B5EF4-FFF2-40B4-BE49-F238E27FC236}">
                <a16:creationId xmlns:a16="http://schemas.microsoft.com/office/drawing/2014/main" id="{1CF498DD-7C53-46F4-8D96-130E68BEED81}"/>
              </a:ext>
            </a:extLst>
          </p:cNvPr>
          <p:cNvSpPr txBox="1"/>
          <p:nvPr/>
        </p:nvSpPr>
        <p:spPr>
          <a:xfrm>
            <a:off x="10672064" y="1688049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CuadroTexto 201">
            <a:extLst>
              <a:ext uri="{FF2B5EF4-FFF2-40B4-BE49-F238E27FC236}">
                <a16:creationId xmlns:a16="http://schemas.microsoft.com/office/drawing/2014/main" id="{008ECEAB-F827-1E45-971C-32268A418369}"/>
              </a:ext>
            </a:extLst>
          </p:cNvPr>
          <p:cNvSpPr txBox="1"/>
          <p:nvPr/>
        </p:nvSpPr>
        <p:spPr>
          <a:xfrm>
            <a:off x="9243465" y="1671391"/>
            <a:ext cx="8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PRE-XMAS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Rectangle 105">
            <a:extLst>
              <a:ext uri="{FF2B5EF4-FFF2-40B4-BE49-F238E27FC236}">
                <a16:creationId xmlns:a16="http://schemas.microsoft.com/office/drawing/2014/main" id="{7E6F8837-E427-1E6E-5A7E-6DE5D414CEB3}"/>
              </a:ext>
            </a:extLst>
          </p:cNvPr>
          <p:cNvSpPr/>
          <p:nvPr/>
        </p:nvSpPr>
        <p:spPr bwMode="auto">
          <a:xfrm>
            <a:off x="4270734" y="1446853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7" name="Rectangle 105">
            <a:extLst>
              <a:ext uri="{FF2B5EF4-FFF2-40B4-BE49-F238E27FC236}">
                <a16:creationId xmlns:a16="http://schemas.microsoft.com/office/drawing/2014/main" id="{D507CC6C-5408-D43F-83AB-F0708E833DE8}"/>
              </a:ext>
            </a:extLst>
          </p:cNvPr>
          <p:cNvSpPr/>
          <p:nvPr/>
        </p:nvSpPr>
        <p:spPr bwMode="auto">
          <a:xfrm>
            <a:off x="6734340" y="1139340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2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28" name="Rectangle 105">
            <a:extLst>
              <a:ext uri="{FF2B5EF4-FFF2-40B4-BE49-F238E27FC236}">
                <a16:creationId xmlns:a16="http://schemas.microsoft.com/office/drawing/2014/main" id="{62BAD50C-A024-359C-E0D4-2BA5988F389C}"/>
              </a:ext>
            </a:extLst>
          </p:cNvPr>
          <p:cNvSpPr/>
          <p:nvPr/>
        </p:nvSpPr>
        <p:spPr bwMode="auto">
          <a:xfrm>
            <a:off x="6748138" y="1446425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9" name="Rectangle 105">
            <a:extLst>
              <a:ext uri="{FF2B5EF4-FFF2-40B4-BE49-F238E27FC236}">
                <a16:creationId xmlns:a16="http://schemas.microsoft.com/office/drawing/2014/main" id="{82B76D5C-431E-4E02-AD15-8C686DAD3EE0}"/>
              </a:ext>
            </a:extLst>
          </p:cNvPr>
          <p:cNvSpPr/>
          <p:nvPr/>
        </p:nvSpPr>
        <p:spPr bwMode="auto">
          <a:xfrm>
            <a:off x="9164249" y="1446425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31" name="68 Rectángulo">
            <a:extLst>
              <a:ext uri="{FF2B5EF4-FFF2-40B4-BE49-F238E27FC236}">
                <a16:creationId xmlns:a16="http://schemas.microsoft.com/office/drawing/2014/main" id="{E90379E9-4DB7-5D79-9465-60D95D7C2C33}"/>
              </a:ext>
            </a:extLst>
          </p:cNvPr>
          <p:cNvSpPr/>
          <p:nvPr/>
        </p:nvSpPr>
        <p:spPr bwMode="auto">
          <a:xfrm>
            <a:off x="3127560" y="2386728"/>
            <a:ext cx="1155600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34" name="68 Rectángulo">
            <a:extLst>
              <a:ext uri="{FF2B5EF4-FFF2-40B4-BE49-F238E27FC236}">
                <a16:creationId xmlns:a16="http://schemas.microsoft.com/office/drawing/2014/main" id="{61D1CA34-9D60-6946-25AB-BE6E031A1618}"/>
              </a:ext>
            </a:extLst>
          </p:cNvPr>
          <p:cNvSpPr/>
          <p:nvPr/>
        </p:nvSpPr>
        <p:spPr bwMode="auto">
          <a:xfrm>
            <a:off x="284910" y="2397414"/>
            <a:ext cx="890892" cy="9762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SCANDAL MB</a:t>
            </a:r>
          </a:p>
        </p:txBody>
      </p:sp>
      <p:sp>
        <p:nvSpPr>
          <p:cNvPr id="35" name="68 Rectángulo">
            <a:extLst>
              <a:ext uri="{FF2B5EF4-FFF2-40B4-BE49-F238E27FC236}">
                <a16:creationId xmlns:a16="http://schemas.microsoft.com/office/drawing/2014/main" id="{80AACF5A-4D72-325E-28D4-9D57D552D0D2}"/>
              </a:ext>
            </a:extLst>
          </p:cNvPr>
          <p:cNvSpPr/>
          <p:nvPr/>
        </p:nvSpPr>
        <p:spPr bwMode="auto">
          <a:xfrm>
            <a:off x="4036530" y="2353092"/>
            <a:ext cx="1241724" cy="28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36" name="CuadroTexto 153">
            <a:extLst>
              <a:ext uri="{FF2B5EF4-FFF2-40B4-BE49-F238E27FC236}">
                <a16:creationId xmlns:a16="http://schemas.microsoft.com/office/drawing/2014/main" id="{9B3BAAD6-D273-1A08-0BBF-CA78BCA06F5C}"/>
              </a:ext>
            </a:extLst>
          </p:cNvPr>
          <p:cNvSpPr txBox="1"/>
          <p:nvPr/>
        </p:nvSpPr>
        <p:spPr>
          <a:xfrm>
            <a:off x="4527388" y="1691593"/>
            <a:ext cx="383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7" name="CuadroTexto 203">
            <a:extLst>
              <a:ext uri="{FF2B5EF4-FFF2-40B4-BE49-F238E27FC236}">
                <a16:creationId xmlns:a16="http://schemas.microsoft.com/office/drawing/2014/main" id="{47D2DA2B-D95B-6CD0-74D8-1CDC5FED80F8}"/>
              </a:ext>
            </a:extLst>
          </p:cNvPr>
          <p:cNvSpPr txBox="1"/>
          <p:nvPr/>
        </p:nvSpPr>
        <p:spPr>
          <a:xfrm>
            <a:off x="4841897" y="1691593"/>
            <a:ext cx="351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CuadroTexto 149">
            <a:extLst>
              <a:ext uri="{FF2B5EF4-FFF2-40B4-BE49-F238E27FC236}">
                <a16:creationId xmlns:a16="http://schemas.microsoft.com/office/drawing/2014/main" id="{766F7268-3BF5-62BF-8A8D-66726A6B5EC7}"/>
              </a:ext>
            </a:extLst>
          </p:cNvPr>
          <p:cNvSpPr txBox="1"/>
          <p:nvPr/>
        </p:nvSpPr>
        <p:spPr>
          <a:xfrm>
            <a:off x="3182269" y="1684878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EASTER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9" name="Imagen 19" descr="Flag of Germany - Wikipedia">
            <a:extLst>
              <a:ext uri="{FF2B5EF4-FFF2-40B4-BE49-F238E27FC236}">
                <a16:creationId xmlns:a16="http://schemas.microsoft.com/office/drawing/2014/main" id="{5B009556-C598-C21D-AAA6-F56DDE2D0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3" y="1475007"/>
            <a:ext cx="757821" cy="4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149">
            <a:extLst>
              <a:ext uri="{FF2B5EF4-FFF2-40B4-BE49-F238E27FC236}">
                <a16:creationId xmlns:a16="http://schemas.microsoft.com/office/drawing/2014/main" id="{9F0CBEEB-1A56-36D4-7249-FC096237E243}"/>
              </a:ext>
            </a:extLst>
          </p:cNvPr>
          <p:cNvSpPr txBox="1"/>
          <p:nvPr/>
        </p:nvSpPr>
        <p:spPr>
          <a:xfrm>
            <a:off x="10491414" y="1861230"/>
            <a:ext cx="1072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C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 46 - 52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2" name="CuadroTexto 149">
            <a:extLst>
              <a:ext uri="{FF2B5EF4-FFF2-40B4-BE49-F238E27FC236}">
                <a16:creationId xmlns:a16="http://schemas.microsoft.com/office/drawing/2014/main" id="{455D44C1-3CE4-902B-E4AF-7FACDCCF2B1B}"/>
              </a:ext>
            </a:extLst>
          </p:cNvPr>
          <p:cNvSpPr txBox="1"/>
          <p:nvPr/>
        </p:nvSpPr>
        <p:spPr>
          <a:xfrm>
            <a:off x="3018564" y="2150624"/>
            <a:ext cx="1373592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01.04. – 12.05.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4" name="CuadroTexto 149">
            <a:extLst>
              <a:ext uri="{FF2B5EF4-FFF2-40B4-BE49-F238E27FC236}">
                <a16:creationId xmlns:a16="http://schemas.microsoft.com/office/drawing/2014/main" id="{1C30ECB2-9360-5DEA-F8E2-C51647F000F5}"/>
              </a:ext>
            </a:extLst>
          </p:cNvPr>
          <p:cNvSpPr txBox="1"/>
          <p:nvPr/>
        </p:nvSpPr>
        <p:spPr>
          <a:xfrm>
            <a:off x="5618317" y="1703187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PRIDE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8" name="68 Rectángulo">
            <a:extLst>
              <a:ext uri="{FF2B5EF4-FFF2-40B4-BE49-F238E27FC236}">
                <a16:creationId xmlns:a16="http://schemas.microsoft.com/office/drawing/2014/main" id="{FAE612F0-637F-32A9-D9A6-467C98032C57}"/>
              </a:ext>
            </a:extLst>
          </p:cNvPr>
          <p:cNvSpPr/>
          <p:nvPr/>
        </p:nvSpPr>
        <p:spPr bwMode="auto">
          <a:xfrm>
            <a:off x="1216764" y="3085642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PRINT</a:t>
            </a:r>
          </a:p>
        </p:txBody>
      </p:sp>
      <p:sp>
        <p:nvSpPr>
          <p:cNvPr id="59" name="68 Rectángulo">
            <a:extLst>
              <a:ext uri="{FF2B5EF4-FFF2-40B4-BE49-F238E27FC236}">
                <a16:creationId xmlns:a16="http://schemas.microsoft.com/office/drawing/2014/main" id="{3C2020F9-F3A6-9629-3FA9-689858BEEF5B}"/>
              </a:ext>
            </a:extLst>
          </p:cNvPr>
          <p:cNvSpPr/>
          <p:nvPr/>
        </p:nvSpPr>
        <p:spPr bwMode="auto">
          <a:xfrm>
            <a:off x="10404815" y="2393171"/>
            <a:ext cx="1155600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TBC</a:t>
            </a:r>
          </a:p>
        </p:txBody>
      </p:sp>
      <p:sp>
        <p:nvSpPr>
          <p:cNvPr id="60" name="68 Rectángulo">
            <a:extLst>
              <a:ext uri="{FF2B5EF4-FFF2-40B4-BE49-F238E27FC236}">
                <a16:creationId xmlns:a16="http://schemas.microsoft.com/office/drawing/2014/main" id="{0FCE9638-F83B-FDC1-AC49-7C6F46BAEB86}"/>
              </a:ext>
            </a:extLst>
          </p:cNvPr>
          <p:cNvSpPr/>
          <p:nvPr/>
        </p:nvSpPr>
        <p:spPr bwMode="auto">
          <a:xfrm>
            <a:off x="3127560" y="2744683"/>
            <a:ext cx="1155600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1" name="68 Rectángulo">
            <a:extLst>
              <a:ext uri="{FF2B5EF4-FFF2-40B4-BE49-F238E27FC236}">
                <a16:creationId xmlns:a16="http://schemas.microsoft.com/office/drawing/2014/main" id="{875C7BF3-139E-5B3A-F541-407EEB94B8C6}"/>
              </a:ext>
            </a:extLst>
          </p:cNvPr>
          <p:cNvSpPr/>
          <p:nvPr/>
        </p:nvSpPr>
        <p:spPr bwMode="auto">
          <a:xfrm>
            <a:off x="3127560" y="3086357"/>
            <a:ext cx="1155600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2" name="68 Rectángulo">
            <a:extLst>
              <a:ext uri="{FF2B5EF4-FFF2-40B4-BE49-F238E27FC236}">
                <a16:creationId xmlns:a16="http://schemas.microsoft.com/office/drawing/2014/main" id="{1F5BB86C-412A-0303-F3AC-1F37277F6F65}"/>
              </a:ext>
            </a:extLst>
          </p:cNvPr>
          <p:cNvSpPr/>
          <p:nvPr/>
        </p:nvSpPr>
        <p:spPr bwMode="auto">
          <a:xfrm>
            <a:off x="10404815" y="2732682"/>
            <a:ext cx="1155600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575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Props1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Breitbild</PresentationFormat>
  <Paragraphs>89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Georgia</vt:lpstr>
      <vt:lpstr>Tahoma</vt:lpstr>
      <vt:lpstr>TheSansB W3 Light</vt:lpstr>
      <vt:lpstr>TheSansB W5 Plain</vt:lpstr>
      <vt:lpstr>TheSansB W8 ExtraBold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